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13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70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84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8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67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68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1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6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3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9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25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17CB.A07C19E0" TargetMode="External"/><Relationship Id="rId7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17CB.A07C19E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17CB.A07C19E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17CB.A07C19E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17CB.A07C19E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D17CB.A07C19E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DEVELOPMENT COUNCIL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ROCKY GAP SLOTS ALLCOCATION </a:t>
            </a:r>
          </a:p>
        </p:txBody>
      </p:sp>
      <p:pic>
        <p:nvPicPr>
          <p:cNvPr id="4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0570" y="2388881"/>
            <a:ext cx="101282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2388881"/>
            <a:ext cx="101282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Image result for rocky gap casino pictures">
            <a:extLst>
              <a:ext uri="{FF2B5EF4-FFF2-40B4-BE49-F238E27FC236}">
                <a16:creationId xmlns:a16="http://schemas.microsoft.com/office/drawing/2014/main" id="{06B12BF4-62CA-476D-93A1-4BB303DB83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274" y="122751"/>
            <a:ext cx="2686050" cy="17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5D041F-5ECB-4E39-A704-B02147861F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676" y="122751"/>
            <a:ext cx="2457450" cy="17288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EE7706-A727-48FE-95ED-92347889B7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2105" y="122751"/>
            <a:ext cx="2562225" cy="17288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3F1610-CBF9-45DD-95EA-BB2CAD14BC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5999" y="89452"/>
            <a:ext cx="268605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54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–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development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549" y="2011680"/>
            <a:ext cx="11230378" cy="4206240"/>
          </a:xfrm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 Maryland General Assembly authorized slots in Maryland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for a 2.75% Local Impact Grant for Counties with a Slots Facility, adjusted to 3.75% in 2017, and moved to 5.5% on July 1, 2022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upon Video Lottery Terminal(VLT) proceeds at each facility located within a County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Allegany County specifically, funds must be used: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the limits of Allegany County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On:</a:t>
            </a:r>
          </a:p>
          <a:p>
            <a:pPr lvl="3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</a:t>
            </a:r>
          </a:p>
          <a:p>
            <a:pPr lvl="3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Facilities</a:t>
            </a:r>
          </a:p>
          <a:p>
            <a:pPr lvl="3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Safety</a:t>
            </a:r>
          </a:p>
          <a:p>
            <a:pPr lvl="3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Sanitation</a:t>
            </a:r>
          </a:p>
          <a:p>
            <a:pPr lvl="3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and Community Development, including housing</a:t>
            </a:r>
          </a:p>
          <a:p>
            <a:pPr lvl="3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Rocky Gap Debt Service - $4.9M borrowed -1996  ($400K/year Debt Service – Paid in Full FY 17)</a:t>
            </a:r>
          </a:p>
        </p:txBody>
      </p:sp>
      <p:pic>
        <p:nvPicPr>
          <p:cNvPr id="4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6587" y="340207"/>
            <a:ext cx="1323238" cy="1360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943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–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development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2011680"/>
            <a:ext cx="11333409" cy="42062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Local Development Council must be established for Each County Receiving a Local Impact Grant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Member Council Comprised of: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State Senator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Delegates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Casino Representative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Residents in the vicinity of the Casino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Businesses in the vicinity of the Casino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 by the Allegany County Commissioners May 1, 2014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 to comment on existing spending plan and recommend any changes to Allegany County Commissioners</a:t>
            </a:r>
          </a:p>
        </p:txBody>
      </p:sp>
      <p:pic>
        <p:nvPicPr>
          <p:cNvPr id="5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07" y="351649"/>
            <a:ext cx="1336117" cy="137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976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–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development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2011680"/>
            <a:ext cx="11333409" cy="4569424"/>
          </a:xfrm>
        </p:spPr>
        <p:txBody>
          <a:bodyPr>
            <a:normAutofit fontScale="700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Allocation of Local Impact Grant: Set with Resolution 24-13– effective July 1, 2024 with the estimate of $2,700,000 in proceeds for FY 2025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$10,000 to first responders to Rocky Gap Casino, then: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20% - Municipalities and Non-Profit Organizations in Allegany County for Capital Projects - $540,000 currently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17% - Allegany College of Maryland Scholarship Fund - $360,000 Cap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9.25% - Frostburg State University - $200,000 Cap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4% - Board of Education  - Capital Projects - $80,000 Cap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4% - Allegany County PAYGO Capital Projects - $80,000 Cap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2.25% – Ballistic Vests for Local Law Enforcement Agencies - $50,000 Cap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39.5% - Fire Companies $865,939 Cap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Divided evenly amongst companies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4% to remain unallocated and awarded annually –  the first $250,000 is currently allocated to Allegany County EMS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$100,000 allocated to Rocky Gap Casino Resort for a shuttle service to Canal Place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remainder is to be awarded as grants at the end of the fiscal year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07" y="351649"/>
            <a:ext cx="1336117" cy="137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2304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–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development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1" y="2011679"/>
            <a:ext cx="8762860" cy="5091486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Fiscal Year 2024 Results vs 2025 budget results:</a:t>
            </a:r>
          </a:p>
          <a:p>
            <a:pPr lvl="8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 Companies –			$875,939                 $875,939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EMS			$250,000                 $250,000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College of Maryland - 	$360,000                 $360,000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Municipality &amp; Non-Profit Grants	$534,668                 $540,000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Frostburg State University - 		$200,000                 $200,000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PAYGO - 		$80,000                   $80,000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 of Education Capital - 		$80,000                   $80,000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Enforcement Ballistic Vests	$50,000                   $50,000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Rocky Gap Transit			$100,000	   $100,000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Unallocated - Grants			$150,000	   $164,061		               	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 TOTAL COLLECTED -          	$2,680,607            $2,700,000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07" y="351649"/>
            <a:ext cx="1336117" cy="137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65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Allegany county –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development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2011680"/>
            <a:ext cx="11333409" cy="4206240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Restrictions and Considerations regarding Use of Funds: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20% is required by State Law to be distributed to Municipalities and/or Non-profits for their use in capital projects</a:t>
            </a:r>
          </a:p>
          <a:p>
            <a:pPr lvl="4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budget shows this to be $600,000 – as of today, we are on pace to hit this amount(We estimate $2.9M to $3.0M total for FY 25)</a:t>
            </a:r>
          </a:p>
          <a:p>
            <a:pPr lvl="4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During 2024, we distributed $534,668</a:t>
            </a:r>
          </a:p>
          <a:p>
            <a:pPr lvl="5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municipalities</a:t>
            </a:r>
          </a:p>
          <a:p>
            <a:pPr lvl="5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18Non-Profits</a:t>
            </a:r>
          </a:p>
          <a:p>
            <a:pPr lvl="5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Fire Departments</a:t>
            </a:r>
          </a:p>
          <a:p>
            <a:pPr lvl="5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Grant was $22,277 and grants ranged from $2,000 to $68,000</a:t>
            </a:r>
          </a:p>
          <a:p>
            <a:pPr lvl="5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Unallocated Dollars were awarded for 2 one-time grants – CEDC for Downtown Marketing and 1812 for a waterline extension for their new production facility</a:t>
            </a:r>
          </a:p>
          <a:p>
            <a:pPr lvl="3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awarded was $150,000 </a:t>
            </a:r>
          </a:p>
          <a:p>
            <a:pPr lvl="5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Law now requires a multi-year plan – this should be part of our decision making this year.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Frostburg State is asking to repurpose $150,000 allocated to the Challenger Center to their Planetarium – we will need to take action. 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QUESTIONS, CONCERNS, DISCUSSION?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escription: Description: Allegany county (Maryland), seal - vector image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07" y="351649"/>
            <a:ext cx="1336117" cy="137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467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C3935CB6-B0E3-44A7-AB37-996D901F73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84501</TotalTime>
  <Words>703</Words>
  <Application>Microsoft Office PowerPoint</Application>
  <PresentationFormat>Widescreen</PresentationFormat>
  <Paragraphs>93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Corbel</vt:lpstr>
      <vt:lpstr>Times New Roman</vt:lpstr>
      <vt:lpstr>Wingdings</vt:lpstr>
      <vt:lpstr>Banded</vt:lpstr>
      <vt:lpstr>ALLEGANY COUNTY</vt:lpstr>
      <vt:lpstr>Allegany county – local development council</vt:lpstr>
      <vt:lpstr>Allegany county –  local development council</vt:lpstr>
      <vt:lpstr>Allegany county –  local development council</vt:lpstr>
      <vt:lpstr>Allegany county –  local development council</vt:lpstr>
      <vt:lpstr>Allegany county –  local development council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ALLEGANY COUNTY</dc:title>
  <dc:creator>Jason Bennett</dc:creator>
  <cp:lastModifiedBy>Jason Bennett</cp:lastModifiedBy>
  <cp:revision>79</cp:revision>
  <cp:lastPrinted>2025-06-02T11:41:23Z</cp:lastPrinted>
  <dcterms:created xsi:type="dcterms:W3CDTF">2015-10-20T11:55:25Z</dcterms:created>
  <dcterms:modified xsi:type="dcterms:W3CDTF">2025-06-02T20:07:19Z</dcterms:modified>
</cp:coreProperties>
</file>